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3" d="100"/>
          <a:sy n="73" d="100"/>
        </p:scale>
        <p:origin x="-1386" y="-10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2022-01-28T06:03:31Z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